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9" r:id="rId4"/>
    <p:sldId id="262" r:id="rId5"/>
    <p:sldId id="265" r:id="rId6"/>
    <p:sldId id="264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96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29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14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92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49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2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11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0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471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61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28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BA155-8854-4A53-9F3C-086FEF83C1A7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55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68732" cy="6858000"/>
          </a:xfrm>
          <a:prstGeom prst="rect">
            <a:avLst/>
          </a:prstGeom>
        </p:spPr>
      </p:pic>
      <p:pic>
        <p:nvPicPr>
          <p:cNvPr id="1026" name="Picture 2" descr="Резултат с изображение за ittal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0" y="5143500"/>
            <a:ext cx="3810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18720" y="327975"/>
            <a:ext cx="24381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Money IO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9901748" y="1205345"/>
            <a:ext cx="547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y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36357" y="1774939"/>
            <a:ext cx="40028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dirty="0" smtClean="0"/>
              <a:t>Александър Миронов</a:t>
            </a:r>
          </a:p>
          <a:p>
            <a:r>
              <a:rPr lang="bg-BG" sz="3200" dirty="0" smtClean="0"/>
              <a:t>Иван Георгиев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2808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Резултат с изображение за ittal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0" y="5143500"/>
            <a:ext cx="3810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81200" cy="198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47569" y="0"/>
            <a:ext cx="33906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400" dirty="0" smtClean="0"/>
              <a:t>Кои сме ние?</a:t>
            </a:r>
            <a:endParaRPr lang="en-US" sz="4400" dirty="0"/>
          </a:p>
        </p:txBody>
      </p:sp>
      <p:sp>
        <p:nvSpPr>
          <p:cNvPr id="2" name="TextBox 1"/>
          <p:cNvSpPr txBox="1"/>
          <p:nvPr/>
        </p:nvSpPr>
        <p:spPr>
          <a:xfrm>
            <a:off x="10418618" y="384720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Иван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3291" y="581608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Сашо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35236" y="235527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гит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9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Резултат с изображение за ittal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0" y="5143500"/>
            <a:ext cx="3810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81200" cy="198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47569" y="0"/>
            <a:ext cx="58852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400" dirty="0" smtClean="0"/>
              <a:t>Използвани технологии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7010815" y="769441"/>
            <a:ext cx="5031955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Android Specific: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Receivers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Material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Notifications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Fragments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SQLite &amp; NoSQL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Shared Preferences 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Client/Server </a:t>
            </a:r>
            <a:r>
              <a:rPr lang="en-US" sz="2800" dirty="0" smtClean="0"/>
              <a:t>Communication 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JSON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Min API - 16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65466" y="754051"/>
            <a:ext cx="415132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External Libraries: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MP Android chart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Material Showcase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Firebase</a:t>
            </a:r>
          </a:p>
          <a:p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2265466" y="2896731"/>
            <a:ext cx="269208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Design Patterns </a:t>
            </a:r>
            <a:r>
              <a:rPr lang="en-US" sz="2800" b="1" dirty="0" smtClean="0"/>
              <a:t>:</a:t>
            </a: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Singleton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View </a:t>
            </a:r>
            <a:r>
              <a:rPr lang="en-US" sz="2800" dirty="0" smtClean="0"/>
              <a:t>holder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MVC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Facade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677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Резултат с изображение за ittal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0" y="5143500"/>
            <a:ext cx="3810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81200" cy="198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47569" y="0"/>
            <a:ext cx="37758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400" dirty="0" smtClean="0"/>
              <a:t>Приложението</a:t>
            </a:r>
            <a:endParaRPr lang="en-US" sz="4400" dirty="0"/>
          </a:p>
        </p:txBody>
      </p:sp>
      <p:sp>
        <p:nvSpPr>
          <p:cNvPr id="3" name="AutoShape 2" descr="Показва се „Screenshot_20171102-155618.png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68" y="1981200"/>
            <a:ext cx="2571750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19" y="769441"/>
            <a:ext cx="2571750" cy="457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770" y="160338"/>
            <a:ext cx="256950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Резултат с изображение за ittal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0" y="5143500"/>
            <a:ext cx="3810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81200" cy="198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47569" y="0"/>
            <a:ext cx="37758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400" dirty="0" smtClean="0"/>
              <a:t>Приложението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34" y="1981200"/>
            <a:ext cx="2571750" cy="45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81" y="769441"/>
            <a:ext cx="2571750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668" y="287738"/>
            <a:ext cx="25717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6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Резултат с изображение за ittal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0" y="5143500"/>
            <a:ext cx="3810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81200" cy="198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47569" y="0"/>
            <a:ext cx="37758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400" dirty="0" smtClean="0"/>
              <a:t>Приложението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94" y="1981200"/>
            <a:ext cx="2571750" cy="45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44" y="769441"/>
            <a:ext cx="2571750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94" y="180109"/>
            <a:ext cx="25717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Резултат с изображение за ittal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0" y="5143500"/>
            <a:ext cx="3810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81200" cy="198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47569" y="0"/>
            <a:ext cx="37758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400" dirty="0" smtClean="0"/>
              <a:t>Приложението</a:t>
            </a:r>
            <a:endParaRPr lang="en-US" sz="4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81200"/>
            <a:ext cx="2571750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742" y="769441"/>
            <a:ext cx="2571750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84" y="180109"/>
            <a:ext cx="25717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8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Резултат с изображение за ittal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0" y="5143500"/>
            <a:ext cx="3810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81200" cy="1981200"/>
          </a:xfrm>
          <a:prstGeom prst="rect">
            <a:avLst/>
          </a:prstGeom>
        </p:spPr>
      </p:pic>
      <p:pic>
        <p:nvPicPr>
          <p:cNvPr id="2052" name="Picture 4" descr="Резултат с изображение за dem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011" y="857250"/>
            <a:ext cx="7524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11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59</Words>
  <Application>Microsoft Office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Семейство Миронови</dc:creator>
  <cp:lastModifiedBy>Семейство Миронови</cp:lastModifiedBy>
  <cp:revision>11</cp:revision>
  <dcterms:created xsi:type="dcterms:W3CDTF">2017-11-02T01:02:55Z</dcterms:created>
  <dcterms:modified xsi:type="dcterms:W3CDTF">2017-11-04T20:44:37Z</dcterms:modified>
</cp:coreProperties>
</file>